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7" r:id="rId2"/>
    <p:sldId id="263" r:id="rId3"/>
    <p:sldId id="258" r:id="rId4"/>
    <p:sldId id="259" r:id="rId5"/>
    <p:sldId id="260" r:id="rId6"/>
    <p:sldId id="264" r:id="rId7"/>
    <p:sldId id="261" r:id="rId8"/>
    <p:sldId id="262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90" d="100"/>
          <a:sy n="90" d="100"/>
        </p:scale>
        <p:origin x="-1080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28C568-7A86-F548-ABE0-3C4DA15010CF}" type="datetimeFigureOut">
              <a:rPr lang="en-US" smtClean="0"/>
              <a:t>9/17/12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DF7DF-3608-BD4A-A030-AFE03D7C9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152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Put POPUP</a:t>
            </a:r>
            <a:r>
              <a:rPr lang="en-US" baseline="0" dirty="0" smtClean="0"/>
              <a:t>,  of what happens from Drag and Drop – Tags</a:t>
            </a:r>
          </a:p>
          <a:p>
            <a:r>
              <a:rPr lang="en-US" baseline="0" dirty="0" smtClean="0"/>
              <a:t>RSBY is a INSURANCE SCHEME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DF7DF-3608-BD4A-A030-AFE03D7C9DC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840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E268C-538F-F745-A9AA-075A0D49B65E}" type="datetimeFigureOut">
              <a:rPr lang="en-US" smtClean="0"/>
              <a:t>9/17/12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32577-191F-9A4C-B1F0-F7C5F1AE8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258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E268C-538F-F745-A9AA-075A0D49B65E}" type="datetimeFigureOut">
              <a:rPr lang="en-US" smtClean="0"/>
              <a:t>9/17/12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32577-191F-9A4C-B1F0-F7C5F1AE8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114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E268C-538F-F745-A9AA-075A0D49B65E}" type="datetimeFigureOut">
              <a:rPr lang="en-US" smtClean="0"/>
              <a:t>9/17/12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32577-191F-9A4C-B1F0-F7C5F1AE8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10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E268C-538F-F745-A9AA-075A0D49B65E}" type="datetimeFigureOut">
              <a:rPr lang="en-US" smtClean="0"/>
              <a:t>9/17/12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32577-191F-9A4C-B1F0-F7C5F1AE8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911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E268C-538F-F745-A9AA-075A0D49B65E}" type="datetimeFigureOut">
              <a:rPr lang="en-US" smtClean="0"/>
              <a:t>9/17/12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32577-191F-9A4C-B1F0-F7C5F1AE8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577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E268C-538F-F745-A9AA-075A0D49B65E}" type="datetimeFigureOut">
              <a:rPr lang="en-US" smtClean="0"/>
              <a:t>9/17/12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32577-191F-9A4C-B1F0-F7C5F1AE8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650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E268C-538F-F745-A9AA-075A0D49B65E}" type="datetimeFigureOut">
              <a:rPr lang="en-US" smtClean="0"/>
              <a:t>9/17/12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32577-191F-9A4C-B1F0-F7C5F1AE8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723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E268C-538F-F745-A9AA-075A0D49B65E}" type="datetimeFigureOut">
              <a:rPr lang="en-US" smtClean="0"/>
              <a:t>9/17/12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32577-191F-9A4C-B1F0-F7C5F1AE8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569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E268C-538F-F745-A9AA-075A0D49B65E}" type="datetimeFigureOut">
              <a:rPr lang="en-US" smtClean="0"/>
              <a:t>9/17/12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32577-191F-9A4C-B1F0-F7C5F1AE8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580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E268C-538F-F745-A9AA-075A0D49B65E}" type="datetimeFigureOut">
              <a:rPr lang="en-US" smtClean="0"/>
              <a:t>9/17/12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32577-191F-9A4C-B1F0-F7C5F1AE8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093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E268C-538F-F745-A9AA-075A0D49B65E}" type="datetimeFigureOut">
              <a:rPr lang="en-US" smtClean="0"/>
              <a:t>9/17/12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32577-191F-9A4C-B1F0-F7C5F1AE8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659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BE268C-538F-F745-A9AA-075A0D49B65E}" type="datetimeFigureOut">
              <a:rPr lang="en-US" smtClean="0"/>
              <a:t>9/17/12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32577-191F-9A4C-B1F0-F7C5F1AE8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59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0200"/>
            <a:ext cx="9144000" cy="61722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39036" y="2740060"/>
            <a:ext cx="464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Ram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1444496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0200"/>
            <a:ext cx="9144000" cy="61722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9976" y="1441462"/>
            <a:ext cx="5779121" cy="1910453"/>
          </a:xfrm>
          <a:prstGeom prst="rect">
            <a:avLst/>
          </a:prstGeom>
        </p:spPr>
      </p:pic>
      <p:cxnSp>
        <p:nvCxnSpPr>
          <p:cNvPr id="7" name="Curved Connector 6"/>
          <p:cNvCxnSpPr/>
          <p:nvPr/>
        </p:nvCxnSpPr>
        <p:spPr>
          <a:xfrm flipV="1">
            <a:off x="2735176" y="1618984"/>
            <a:ext cx="444800" cy="321008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739036" y="2740060"/>
            <a:ext cx="464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Ram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38274521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800"/>
            <a:ext cx="9144000" cy="64996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21288681">
            <a:off x="348874" y="3893933"/>
            <a:ext cx="2595627" cy="279135"/>
          </a:xfrm>
          <a:prstGeom prst="rect">
            <a:avLst/>
          </a:prstGeom>
          <a:solidFill>
            <a:srgbClr val="FF0000">
              <a:alpha val="52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rot="21288681">
            <a:off x="348875" y="4496966"/>
            <a:ext cx="2595627" cy="279135"/>
          </a:xfrm>
          <a:prstGeom prst="rect">
            <a:avLst/>
          </a:prstGeom>
          <a:solidFill>
            <a:srgbClr val="FF0000">
              <a:alpha val="52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rot="21288681">
            <a:off x="362830" y="4767285"/>
            <a:ext cx="2595627" cy="279135"/>
          </a:xfrm>
          <a:prstGeom prst="rect">
            <a:avLst/>
          </a:prstGeom>
          <a:solidFill>
            <a:srgbClr val="FF0000">
              <a:alpha val="52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21288681">
            <a:off x="362830" y="5023649"/>
            <a:ext cx="2595627" cy="279135"/>
          </a:xfrm>
          <a:prstGeom prst="rect">
            <a:avLst/>
          </a:prstGeom>
          <a:solidFill>
            <a:srgbClr val="FF0000">
              <a:alpha val="52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21340818">
            <a:off x="338695" y="4220214"/>
            <a:ext cx="26177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 smtClean="0"/>
              <a:t>13.12.1990   56745       600           0</a:t>
            </a:r>
          </a:p>
          <a:p>
            <a:endParaRPr lang="en-US" baseline="30000" dirty="0"/>
          </a:p>
          <a:p>
            <a:r>
              <a:rPr lang="en-US" baseline="30000" dirty="0" smtClean="0"/>
              <a:t>13.12.1985   34312       600           540</a:t>
            </a:r>
          </a:p>
          <a:p>
            <a:endParaRPr lang="en-US" baseline="30000" dirty="0"/>
          </a:p>
        </p:txBody>
      </p:sp>
      <p:sp>
        <p:nvSpPr>
          <p:cNvPr id="10" name="Folded Corner 9"/>
          <p:cNvSpPr/>
          <p:nvPr/>
        </p:nvSpPr>
        <p:spPr>
          <a:xfrm>
            <a:off x="2724753" y="3466416"/>
            <a:ext cx="1861359" cy="823449"/>
          </a:xfrm>
          <a:prstGeom prst="foldedCorner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dirty="0" smtClean="0">
                <a:latin typeface="Segeo UI"/>
                <a:cs typeface="Segeo UI"/>
              </a:rPr>
              <a:t>Red indicates that some bills haven’t been paid fully</a:t>
            </a:r>
            <a:endParaRPr lang="en-US" sz="1100" dirty="0">
              <a:latin typeface="Segeo UI"/>
              <a:cs typeface="Segeo UI"/>
            </a:endParaRPr>
          </a:p>
        </p:txBody>
      </p:sp>
    </p:spTree>
    <p:extLst>
      <p:ext uri="{BB962C8B-B14F-4D97-AF65-F5344CB8AC3E}">
        <p14:creationId xmlns:p14="http://schemas.microsoft.com/office/powerpoint/2010/main" val="1688232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" y="0"/>
            <a:ext cx="8423189" cy="6858000"/>
          </a:xfrm>
          <a:prstGeom prst="rect">
            <a:avLst/>
          </a:prstGeom>
        </p:spPr>
      </p:pic>
      <p:sp>
        <p:nvSpPr>
          <p:cNvPr id="5" name="Folded Corner 4"/>
          <p:cNvSpPr/>
          <p:nvPr/>
        </p:nvSpPr>
        <p:spPr>
          <a:xfrm>
            <a:off x="6661753" y="2100845"/>
            <a:ext cx="1861359" cy="823449"/>
          </a:xfrm>
          <a:prstGeom prst="foldedCorner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dirty="0">
                <a:latin typeface="Segeo UI"/>
                <a:cs typeface="Segeo UI"/>
              </a:rPr>
              <a:t>The TAGS are used to for specific schemes</a:t>
            </a:r>
          </a:p>
        </p:txBody>
      </p:sp>
    </p:spTree>
    <p:extLst>
      <p:ext uri="{BB962C8B-B14F-4D97-AF65-F5344CB8AC3E}">
        <p14:creationId xmlns:p14="http://schemas.microsoft.com/office/powerpoint/2010/main" val="385722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0"/>
            <a:ext cx="7976957" cy="6858000"/>
          </a:xfrm>
          <a:prstGeom prst="rect">
            <a:avLst/>
          </a:prstGeom>
        </p:spPr>
      </p:pic>
      <p:sp>
        <p:nvSpPr>
          <p:cNvPr id="5" name="Folded Corner 4"/>
          <p:cNvSpPr/>
          <p:nvPr/>
        </p:nvSpPr>
        <p:spPr>
          <a:xfrm>
            <a:off x="1793420" y="4993623"/>
            <a:ext cx="1861359" cy="823449"/>
          </a:xfrm>
          <a:prstGeom prst="foldedCorner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aseline="30000" dirty="0" smtClean="0">
                <a:solidFill>
                  <a:schemeClr val="bg1"/>
                </a:solidFill>
              </a:rPr>
              <a:t>Tabbed interface to make changes to the bill</a:t>
            </a:r>
            <a:endParaRPr lang="en-US" baseline="30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42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0"/>
            <a:ext cx="7976957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094894" y="2330778"/>
            <a:ext cx="3399789" cy="2908878"/>
            <a:chOff x="2464144" y="2032157"/>
            <a:chExt cx="3949331" cy="3379070"/>
          </a:xfrm>
        </p:grpSpPr>
        <p:grpSp>
          <p:nvGrpSpPr>
            <p:cNvPr id="5" name="Group 4"/>
            <p:cNvGrpSpPr/>
            <p:nvPr/>
          </p:nvGrpSpPr>
          <p:grpSpPr>
            <a:xfrm>
              <a:off x="2464144" y="2032157"/>
              <a:ext cx="3949331" cy="3379070"/>
              <a:chOff x="2464144" y="2032157"/>
              <a:chExt cx="3949331" cy="3379070"/>
            </a:xfrm>
          </p:grpSpPr>
          <p:sp>
            <p:nvSpPr>
              <p:cNvPr id="7" name="Rounded Rectangle 6"/>
              <p:cNvSpPr/>
              <p:nvPr/>
            </p:nvSpPr>
            <p:spPr>
              <a:xfrm>
                <a:off x="2464144" y="2039995"/>
                <a:ext cx="3943937" cy="3371232"/>
              </a:xfrm>
              <a:prstGeom prst="roundRect">
                <a:avLst>
                  <a:gd name="adj" fmla="val 2113"/>
                </a:avLst>
              </a:prstGeom>
              <a:ln>
                <a:solidFill>
                  <a:schemeClr val="bg1">
                    <a:lumMod val="75000"/>
                  </a:schemeClr>
                </a:solidFill>
              </a:ln>
              <a:effectLst>
                <a:outerShdw blurRad="12700" dist="12700" dir="2700000" algn="tl" rotWithShape="0">
                  <a:schemeClr val="bg1">
                    <a:lumMod val="75000"/>
                    <a:alpha val="40000"/>
                  </a:scheme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3352090" y="2054355"/>
                <a:ext cx="2124530" cy="5064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Segoe UI Semibold" panose="020B0702040204020203" pitchFamily="34" charset="0"/>
                  </a:rPr>
                  <a:t>Add </a:t>
                </a:r>
                <a:r>
                  <a:rPr lang="en-US" sz="1400" dirty="0" smtClean="0">
                    <a:latin typeface="Segoe UI Semibold" panose="020B0702040204020203" pitchFamily="34" charset="0"/>
                  </a:rPr>
                  <a:t>Discount</a:t>
                </a:r>
                <a:endParaRPr lang="en-US" sz="1400" dirty="0">
                  <a:latin typeface="Segoe UI Semibold" panose="020B0702040204020203" pitchFamily="34" charset="0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2520588" y="2787493"/>
                <a:ext cx="1037654" cy="430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Reason</a:t>
                </a:r>
                <a:endPara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3558563" y="2809564"/>
                <a:ext cx="2628658" cy="228769"/>
              </a:xfrm>
              <a:prstGeom prst="rect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>
                <a:off x="3727470" y="4976303"/>
                <a:ext cx="792155" cy="279699"/>
              </a:xfrm>
              <a:prstGeom prst="round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 smtClean="0"/>
                  <a:t>Add</a:t>
                </a:r>
                <a:endParaRPr lang="en-US" sz="1050" dirty="0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>
                <a:off x="4643475" y="4976303"/>
                <a:ext cx="1212312" cy="279699"/>
              </a:xfrm>
              <a:prstGeom prst="round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 smtClean="0"/>
                  <a:t>Add Another</a:t>
                </a:r>
                <a:endParaRPr lang="en-US" sz="1050" dirty="0"/>
              </a:p>
            </p:txBody>
          </p:sp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69974" y="2032157"/>
                <a:ext cx="343501" cy="343501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2520588" y="3249135"/>
                <a:ext cx="1206880" cy="430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Notes</a:t>
                </a:r>
                <a:endPara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3558563" y="3271205"/>
                <a:ext cx="2628658" cy="622642"/>
              </a:xfrm>
              <a:prstGeom prst="rect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Isosceles Triangle 15"/>
              <p:cNvSpPr/>
              <p:nvPr/>
            </p:nvSpPr>
            <p:spPr>
              <a:xfrm rot="10800000">
                <a:off x="5976119" y="2897119"/>
                <a:ext cx="134069" cy="65858"/>
              </a:xfrm>
              <a:prstGeom prst="triangl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3558244" y="3039652"/>
              <a:ext cx="2519329" cy="708964"/>
            </a:xfrm>
            <a:prstGeom prst="rect">
              <a:avLst/>
            </a:prstGeom>
            <a:solidFill>
              <a:schemeClr val="bg1">
                <a:alpha val="64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1100" dirty="0" smtClean="0"/>
                <a:t>OPD Doctor</a:t>
              </a:r>
            </a:p>
            <a:p>
              <a:r>
                <a:rPr lang="en-US" sz="1100" dirty="0" smtClean="0"/>
                <a:t>Other Reason</a:t>
              </a:r>
              <a:endParaRPr lang="en-US" sz="1100" dirty="0"/>
            </a:p>
          </p:txBody>
        </p:sp>
      </p:grpSp>
      <p:sp>
        <p:nvSpPr>
          <p:cNvPr id="2" name="Freeform 1"/>
          <p:cNvSpPr/>
          <p:nvPr/>
        </p:nvSpPr>
        <p:spPr>
          <a:xfrm>
            <a:off x="3429017" y="5239656"/>
            <a:ext cx="1901785" cy="1222322"/>
          </a:xfrm>
          <a:custGeom>
            <a:avLst/>
            <a:gdLst>
              <a:gd name="connsiteX0" fmla="*/ 2236704 w 2236704"/>
              <a:gd name="connsiteY0" fmla="*/ 1576960 h 1576960"/>
              <a:gd name="connsiteX1" fmla="*/ 45773 w 2236704"/>
              <a:gd name="connsiteY1" fmla="*/ 907036 h 1576960"/>
              <a:gd name="connsiteX2" fmla="*/ 757477 w 2236704"/>
              <a:gd name="connsiteY2" fmla="*/ 83588 h 1576960"/>
              <a:gd name="connsiteX3" fmla="*/ 855162 w 2236704"/>
              <a:gd name="connsiteY3" fmla="*/ 27761 h 1576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6704" h="1576960">
                <a:moveTo>
                  <a:pt x="2236704" y="1576960"/>
                </a:moveTo>
                <a:cubicBezTo>
                  <a:pt x="1264507" y="1366445"/>
                  <a:pt x="292311" y="1155931"/>
                  <a:pt x="45773" y="907036"/>
                </a:cubicBezTo>
                <a:cubicBezTo>
                  <a:pt x="-200765" y="658141"/>
                  <a:pt x="622579" y="230134"/>
                  <a:pt x="757477" y="83588"/>
                </a:cubicBezTo>
                <a:cubicBezTo>
                  <a:pt x="892375" y="-62958"/>
                  <a:pt x="855162" y="27761"/>
                  <a:pt x="855162" y="27761"/>
                </a:cubicBezTo>
              </a:path>
            </a:pathLst>
          </a:custGeom>
          <a:ln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514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0"/>
            <a:ext cx="8321524" cy="6858000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3880556" y="4078111"/>
            <a:ext cx="3880555" cy="571528"/>
          </a:xfrm>
          <a:custGeom>
            <a:avLst/>
            <a:gdLst>
              <a:gd name="connsiteX0" fmla="*/ 3880555 w 3880555"/>
              <a:gd name="connsiteY0" fmla="*/ 0 h 571528"/>
              <a:gd name="connsiteX1" fmla="*/ 2159000 w 3880555"/>
              <a:gd name="connsiteY1" fmla="*/ 564445 h 571528"/>
              <a:gd name="connsiteX2" fmla="*/ 536222 w 3880555"/>
              <a:gd name="connsiteY2" fmla="*/ 324556 h 571528"/>
              <a:gd name="connsiteX3" fmla="*/ 0 w 3880555"/>
              <a:gd name="connsiteY3" fmla="*/ 437445 h 571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0555" h="571528">
                <a:moveTo>
                  <a:pt x="3880555" y="0"/>
                </a:moveTo>
                <a:cubicBezTo>
                  <a:pt x="3298472" y="255176"/>
                  <a:pt x="2716389" y="510352"/>
                  <a:pt x="2159000" y="564445"/>
                </a:cubicBezTo>
                <a:cubicBezTo>
                  <a:pt x="1601611" y="618538"/>
                  <a:pt x="896055" y="345723"/>
                  <a:pt x="536222" y="324556"/>
                </a:cubicBezTo>
                <a:cubicBezTo>
                  <a:pt x="176389" y="303389"/>
                  <a:pt x="0" y="437445"/>
                  <a:pt x="0" y="437445"/>
                </a:cubicBezTo>
              </a:path>
            </a:pathLst>
          </a:custGeom>
          <a:ln>
            <a:prstDash val="sysDash"/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lded Corner 6"/>
          <p:cNvSpPr/>
          <p:nvPr/>
        </p:nvSpPr>
        <p:spPr>
          <a:xfrm>
            <a:off x="6866565" y="4649640"/>
            <a:ext cx="1388435" cy="529138"/>
          </a:xfrm>
          <a:prstGeom prst="foldedCorner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aseline="30000" dirty="0" smtClean="0">
                <a:solidFill>
                  <a:schemeClr val="bg1"/>
                </a:solidFill>
                <a:latin typeface="Segeo UI"/>
                <a:cs typeface="Segeo UI"/>
              </a:rPr>
              <a:t>RSBY tag dragged and dropped  under MEDICINE</a:t>
            </a:r>
            <a:endParaRPr lang="en-US" sz="1100" baseline="30000" dirty="0">
              <a:solidFill>
                <a:schemeClr val="bg1"/>
              </a:solidFill>
              <a:latin typeface="Segeo UI"/>
              <a:cs typeface="Segeo UI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194779" y="6293557"/>
            <a:ext cx="1369360" cy="45363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 smtClean="0"/>
              <a:t>COLLECT MONEY</a:t>
            </a:r>
            <a:endParaRPr lang="en-US" sz="1050" b="1" dirty="0"/>
          </a:p>
        </p:txBody>
      </p:sp>
    </p:spTree>
    <p:extLst>
      <p:ext uri="{BB962C8B-B14F-4D97-AF65-F5344CB8AC3E}">
        <p14:creationId xmlns:p14="http://schemas.microsoft.com/office/powerpoint/2010/main" val="22386387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00" y="0"/>
            <a:ext cx="84090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8085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73</Words>
  <Application>Microsoft Macintosh PowerPoint</Application>
  <PresentationFormat>On-screen Show (4:3)</PresentationFormat>
  <Paragraphs>20</Paragraphs>
  <Slides>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Sathyan Velumani</dc:creator>
  <cp:lastModifiedBy>Sathyan Velumani</cp:lastModifiedBy>
  <cp:revision>13</cp:revision>
  <dcterms:created xsi:type="dcterms:W3CDTF">2012-09-17T05:45:46Z</dcterms:created>
  <dcterms:modified xsi:type="dcterms:W3CDTF">2012-09-17T10:23:03Z</dcterms:modified>
</cp:coreProperties>
</file>